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B4000E-6CFA-CB44-AEF5-998859BE1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D208D-3958-43D4-930B-249910604C33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22862-56C0-1D74-3749-B76E554D6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10BC3-F7B0-3CA2-64C6-D9E2B871F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6F0B4-544E-4A8A-92BB-8F6D98D68D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1056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124B05-3436-1682-945A-2455D355D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C3983-E0FC-45A0-A810-41449ADC359F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70B64-E9E4-E1EB-9855-3D08F4E13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CD1CCD-0A0D-A4DD-878D-27D7B3DBA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278FA-AEE4-4E18-8BBB-A27F499C05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24891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A3C9C-FDFE-8C49-ED7C-43D6D2047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71B1F-6E7E-4219-8A5E-4E2C3F1C1B9C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60B70-C12C-2AD3-4A97-3DDFA15B5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A4D87-711B-605D-E6F6-CFF1A04DA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50079-0C6E-497C-B555-5F507CAE254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7468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B1AD3-041D-FDCE-9A17-FDA29D2F2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66B09-F275-4A4C-82B4-3689EB20BBC4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7CFB5-7676-DABF-7E20-2BAE0809B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C647A-E697-0ADD-DE55-7C7F18EC2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7E2C8-07F6-4AFC-9275-063DC724AB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85154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11296D-BE05-FB01-A571-B3BDC69B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57AC7-8CF3-4BEA-85EA-2B24E98C95E8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142238-7F20-0397-E8B5-D6977CC04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A0004-39B5-63B7-0342-57ADD3430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E9D47-9D9B-4A66-A21B-C28B69536B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5489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7276D6-3EC8-FDBC-1CDA-3340501B5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0F5BE-37A2-47F0-A65E-B7666970F744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B43254C-8EC3-A006-EB1F-904083618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CB4206-59BE-1A16-04F5-5E7C887E9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FC060-DDCA-4140-8191-5CFF601B879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61234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A57C727-AD26-4575-B637-F3B2DD06F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393AE-867D-493B-9BB3-4DA643E15BF2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1909F91-6D7E-809F-0F0D-28089A993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D7A3835-52E6-7B0F-881B-38E57708D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A0BF3-943E-48B3-A55B-61B52C4019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64954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D827156-37D1-97AE-038B-2B6E2CF1F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2ED3F-136D-4316-9BDF-5032E47AC172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DE6C538-F3AA-4F60-A3B9-F64214393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DB1A9F0-330A-7F90-9699-40E9BD089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B33CB-123F-40CD-AF52-2D2242F21F9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2319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4F5CA8C-400F-40CF-C856-D80B92500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4D2A7-7F91-42C4-80DD-365694CD5853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004D095-0BE4-C614-DC28-4C51FA78C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6428D0F-3CD6-D278-35B0-B510F62CB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C763C-8A3F-401E-AEEF-D153BCE508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89774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561297-8969-0F93-482A-3E0DF0017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5C1C3-2315-4507-9476-60EC9F197150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DA7653-205C-5369-5BB4-794535514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BC3257-4FAF-A35C-0522-5D11A6F7E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76A65-E19C-4E7C-9ACA-052CC0185D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567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8F2A181-09C5-3B0F-CB5D-7232405BF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2CB2A-6752-4C76-AF21-CC3E743CFBD1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68C3FA-7A8E-9644-1E49-0BDCD1885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23B5E4-40CF-C4F5-8936-DE347395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517B4-10ED-45A1-9782-561103C60B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32448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E951135-C48E-7B1D-C1FF-B61CD9F89CF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C1FD264-D4AA-4481-9B09-DB70664421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3093E-9BF5-BF36-515D-95D23A0779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1629D3-99D8-477E-A3C6-96566E5949FE}" type="datetimeFigureOut">
              <a:rPr lang="en-AU"/>
              <a:pPr>
                <a:defRPr/>
              </a:pPr>
              <a:t>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68E520-9F20-C974-400E-4A33C75729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F80923-6E01-D4C1-9AD8-C2FDEFF69E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A0EBF12-5426-4F67-9D96-71CF4B4FE7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BCD4AA67-0A5E-30AD-D4CC-7058C57DB8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9288" y="765175"/>
            <a:ext cx="8353425" cy="5400675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angel Gabriel from heaven came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His wings as drifted snow his eyes aflame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hail said he thou lowly maiden Mary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Most highly favoured lady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Gloria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5AE30617-98AC-BF04-7A2C-4FD1A5772F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2313" y="765175"/>
            <a:ext cx="8207375" cy="5256213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For known a blessed Mother thou shalt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generations laud and honour thee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Thy Son shall be Emmanuel by seers foretold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Most highly favoured lady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Gloria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74B01E7-68C6-0031-C733-C379EC8DDD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2313" y="765175"/>
            <a:ext cx="8351837" cy="48736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/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Then gentle Mary meekly bowed her head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me be as it </a:t>
            </a:r>
            <a:r>
              <a:rPr lang="en-AU" sz="4000" dirty="0" err="1">
                <a:solidFill>
                  <a:schemeClr val="bg1"/>
                </a:solidFill>
              </a:rPr>
              <a:t>pleaseth</a:t>
            </a:r>
            <a:r>
              <a:rPr lang="en-AU" sz="4000" dirty="0">
                <a:solidFill>
                  <a:schemeClr val="bg1"/>
                </a:solidFill>
              </a:rPr>
              <a:t> God she said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'My soul shall laud and magnify his holy name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Most highly favoured lady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Gloria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47B3A14-439D-A09B-7486-63F26D2958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3750" y="692150"/>
            <a:ext cx="8135938" cy="49466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800" dirty="0">
                <a:solidFill>
                  <a:schemeClr val="bg1"/>
                </a:solidFill>
              </a:rPr>
              <a:t>Verse 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her Emmanuel the Christ was born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In Bethlehem all on a Christmas morn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Christian folk throughout the world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Will ever say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Most highly favoured lady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Gloria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48D130CF-379B-3701-EDD3-0310100E0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03888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993525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Sabine Baring-Gould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157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Angel Gabriel From Heaven Came</dc:title>
  <dc:creator>ITS</dc:creator>
  <cp:lastModifiedBy>Narelle Wheaton</cp:lastModifiedBy>
  <cp:revision>3</cp:revision>
  <dcterms:created xsi:type="dcterms:W3CDTF">2016-01-14T02:47:40Z</dcterms:created>
  <dcterms:modified xsi:type="dcterms:W3CDTF">2023-06-07T08:04:45Z</dcterms:modified>
</cp:coreProperties>
</file>